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16868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125671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0282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23796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6E532-A9A5-4865-A429-26309C59D83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04405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B6E532-A9A5-4865-A429-26309C59D837}"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96798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B6E532-A9A5-4865-A429-26309C59D837}" type="datetimeFigureOut">
              <a:rPr lang="en-US" smtClean="0"/>
              <a:t>8/22/2014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23630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B6E532-A9A5-4865-A429-26309C59D837}" type="datetimeFigureOut">
              <a:rPr lang="en-US" smtClean="0"/>
              <a:t>8/22/2014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20640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6E532-A9A5-4865-A429-26309C59D837}" type="datetimeFigureOut">
              <a:rPr lang="en-US" smtClean="0"/>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34802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6E532-A9A5-4865-A429-26309C59D837}"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59875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6E532-A9A5-4865-A429-26309C59D837}"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396286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6E532-A9A5-4865-A429-26309C59D837}" type="datetimeFigureOut">
              <a:rPr lang="en-US" smtClean="0"/>
              <a:t>8/22/2014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F6D13-2BEC-445D-A31D-7EEADE04D675}" type="slidenum">
              <a:rPr lang="en-US" smtClean="0"/>
              <a:t>‹#›</a:t>
            </a:fld>
            <a:endParaRPr lang="en-US"/>
          </a:p>
        </p:txBody>
      </p:sp>
    </p:spTree>
    <p:extLst>
      <p:ext uri="{BB962C8B-B14F-4D97-AF65-F5344CB8AC3E}">
        <p14:creationId xmlns:p14="http://schemas.microsoft.com/office/powerpoint/2010/main" val="2880036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the FLIP?</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5266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flipping theory…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“Flipping” recognizes that people learn, they aren’t “taught”.</a:t>
            </a:r>
          </a:p>
          <a:p>
            <a:pPr marL="0" indent="0">
              <a:buNone/>
            </a:pPr>
            <a:endParaRPr lang="en-US" dirty="0"/>
          </a:p>
          <a:p>
            <a:pPr marL="0" indent="0">
              <a:buNone/>
            </a:pPr>
            <a:r>
              <a:rPr lang="en-US" dirty="0" smtClean="0"/>
              <a:t>You will learn many things this year.  No one will teach you anything.</a:t>
            </a:r>
          </a:p>
          <a:p>
            <a:pPr marL="0" indent="0">
              <a:buNone/>
            </a:pPr>
            <a:endParaRPr lang="en-US" dirty="0"/>
          </a:p>
          <a:p>
            <a:pPr marL="0" indent="0">
              <a:buNone/>
            </a:pPr>
            <a:r>
              <a:rPr lang="en-US" dirty="0" smtClean="0"/>
              <a:t>No matter how brilliant my lecture is (AND THEY ARE!), you only “learn” when you take time to reflect on it and practice it.</a:t>
            </a:r>
            <a:endParaRPr lang="en-US" dirty="0"/>
          </a:p>
        </p:txBody>
      </p:sp>
    </p:spTree>
    <p:extLst>
      <p:ext uri="{BB962C8B-B14F-4D97-AF65-F5344CB8AC3E}">
        <p14:creationId xmlns:p14="http://schemas.microsoft.com/office/powerpoint/2010/main" val="3673165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“flipped classroom”?</a:t>
            </a:r>
            <a:endParaRPr lang="en-US" dirty="0"/>
          </a:p>
        </p:txBody>
      </p:sp>
      <p:sp>
        <p:nvSpPr>
          <p:cNvPr id="3" name="Content Placeholder 2"/>
          <p:cNvSpPr>
            <a:spLocks noGrp="1"/>
          </p:cNvSpPr>
          <p:nvPr>
            <p:ph idx="1"/>
          </p:nvPr>
        </p:nvSpPr>
        <p:spPr/>
        <p:txBody>
          <a:bodyPr/>
          <a:lstStyle/>
          <a:p>
            <a:pPr marL="0" indent="0">
              <a:buNone/>
            </a:pPr>
            <a:r>
              <a:rPr lang="en-US" dirty="0" smtClean="0"/>
              <a:t>A flipped classroom is a class where you learn all the new material at home, then you do homework in class!</a:t>
            </a:r>
          </a:p>
          <a:p>
            <a:pPr marL="0" indent="0">
              <a:buNone/>
            </a:pPr>
            <a:endParaRPr lang="en-US" dirty="0"/>
          </a:p>
          <a:p>
            <a:pPr marL="0" indent="0">
              <a:buNone/>
            </a:pPr>
            <a:r>
              <a:rPr lang="en-US" dirty="0" smtClean="0"/>
              <a:t>[Sounds sucky, doesn’t it?]</a:t>
            </a:r>
            <a:endParaRPr lang="en-US" dirty="0"/>
          </a:p>
        </p:txBody>
      </p:sp>
    </p:spTree>
    <p:extLst>
      <p:ext uri="{BB962C8B-B14F-4D97-AF65-F5344CB8AC3E}">
        <p14:creationId xmlns:p14="http://schemas.microsoft.com/office/powerpoint/2010/main" val="332077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not totally flipping nuts!</a:t>
            </a:r>
            <a:endParaRPr lang="en-US" dirty="0"/>
          </a:p>
        </p:txBody>
      </p:sp>
      <p:sp>
        <p:nvSpPr>
          <p:cNvPr id="3" name="Content Placeholder 2"/>
          <p:cNvSpPr>
            <a:spLocks noGrp="1"/>
          </p:cNvSpPr>
          <p:nvPr>
            <p:ph idx="1"/>
          </p:nvPr>
        </p:nvSpPr>
        <p:spPr/>
        <p:txBody>
          <a:bodyPr/>
          <a:lstStyle/>
          <a:p>
            <a:pPr marL="0" indent="0">
              <a:buNone/>
            </a:pPr>
            <a:r>
              <a:rPr lang="en-US" dirty="0" smtClean="0"/>
              <a:t>I understand that many of you are insecure about chemistry and need more guidance.</a:t>
            </a:r>
          </a:p>
          <a:p>
            <a:pPr marL="0" indent="0">
              <a:buNone/>
            </a:pPr>
            <a:endParaRPr lang="en-US" dirty="0"/>
          </a:p>
          <a:p>
            <a:pPr marL="0" indent="0">
              <a:buNone/>
            </a:pPr>
            <a:r>
              <a:rPr lang="en-US" dirty="0" smtClean="0"/>
              <a:t>I won’t turn you loose with the text book and tell you to do it all on your own.</a:t>
            </a:r>
          </a:p>
          <a:p>
            <a:pPr marL="0" indent="0">
              <a:buNone/>
            </a:pPr>
            <a:endParaRPr lang="en-US" dirty="0"/>
          </a:p>
          <a:p>
            <a:pPr marL="0" indent="0">
              <a:buNone/>
            </a:pPr>
            <a:r>
              <a:rPr lang="en-US" dirty="0" smtClean="0"/>
              <a:t>BUT!  We do learn more with structured exercises than passively listening to me.</a:t>
            </a:r>
            <a:endParaRPr lang="en-US" dirty="0"/>
          </a:p>
        </p:txBody>
      </p:sp>
    </p:spTree>
    <p:extLst>
      <p:ext uri="{BB962C8B-B14F-4D97-AF65-F5344CB8AC3E}">
        <p14:creationId xmlns:p14="http://schemas.microsoft.com/office/powerpoint/2010/main" val="3350564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flipping mongrel!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This course will endeavor to be a “hybrid”.</a:t>
            </a:r>
          </a:p>
          <a:p>
            <a:pPr marL="0" indent="0">
              <a:buNone/>
            </a:pPr>
            <a:endParaRPr lang="en-US" dirty="0"/>
          </a:p>
          <a:p>
            <a:pPr marL="0" indent="0">
              <a:buNone/>
            </a:pPr>
            <a:r>
              <a:rPr lang="en-US" dirty="0" smtClean="0"/>
              <a:t>For material that I think you can learn on your own, I will send you off to learn it on your own…with a little help from a flipping friend.</a:t>
            </a:r>
          </a:p>
          <a:p>
            <a:pPr marL="0" indent="0">
              <a:buNone/>
            </a:pPr>
            <a:endParaRPr lang="en-US" dirty="0"/>
          </a:p>
          <a:p>
            <a:pPr marL="0" indent="0">
              <a:buNone/>
            </a:pPr>
            <a:r>
              <a:rPr lang="en-US" dirty="0" smtClean="0"/>
              <a:t>I’ve created a YouTube channel where I will put video of the lectures that I’m NOT giving in class this year.  The goal is to free up about an hour per week so we can work problems in class, a much more active </a:t>
            </a:r>
            <a:r>
              <a:rPr lang="en-US" smtClean="0"/>
              <a:t>learning exercise.</a:t>
            </a:r>
            <a:endParaRPr lang="en-US" dirty="0" smtClean="0"/>
          </a:p>
        </p:txBody>
      </p:sp>
    </p:spTree>
    <p:extLst>
      <p:ext uri="{BB962C8B-B14F-4D97-AF65-F5344CB8AC3E}">
        <p14:creationId xmlns:p14="http://schemas.microsoft.com/office/powerpoint/2010/main" val="292672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251</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What the FLIP?</vt:lpstr>
      <vt:lpstr>The flipping theory…</vt:lpstr>
      <vt:lpstr>What’s a “flipped classroom”?</vt:lpstr>
      <vt:lpstr>I’m not totally flipping nuts!</vt:lpstr>
      <vt:lpstr>It’s a flipping mongrel!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FLIP?</dc:title>
  <dc:creator>Joe</dc:creator>
  <cp:lastModifiedBy>Joe</cp:lastModifiedBy>
  <cp:revision>2</cp:revision>
  <dcterms:created xsi:type="dcterms:W3CDTF">2014-08-21T13:08:35Z</dcterms:created>
  <dcterms:modified xsi:type="dcterms:W3CDTF">2014-08-22T13:54:33Z</dcterms:modified>
</cp:coreProperties>
</file>